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F1E-DFB6-4BC0-9B63-052FDD956C7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763-73DC-4FB8-8748-71EB290A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6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F1E-DFB6-4BC0-9B63-052FDD956C7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763-73DC-4FB8-8748-71EB290A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7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F1E-DFB6-4BC0-9B63-052FDD956C7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763-73DC-4FB8-8748-71EB290A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7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F1E-DFB6-4BC0-9B63-052FDD956C7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763-73DC-4FB8-8748-71EB290A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9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F1E-DFB6-4BC0-9B63-052FDD956C7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763-73DC-4FB8-8748-71EB290A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9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F1E-DFB6-4BC0-9B63-052FDD956C7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763-73DC-4FB8-8748-71EB290A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4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F1E-DFB6-4BC0-9B63-052FDD956C7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763-73DC-4FB8-8748-71EB290A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1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F1E-DFB6-4BC0-9B63-052FDD956C7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763-73DC-4FB8-8748-71EB290A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9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F1E-DFB6-4BC0-9B63-052FDD956C7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763-73DC-4FB8-8748-71EB290A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8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F1E-DFB6-4BC0-9B63-052FDD956C7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763-73DC-4FB8-8748-71EB290A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1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F1E-DFB6-4BC0-9B63-052FDD956C7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D763-73DC-4FB8-8748-71EB290A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0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39F1E-DFB6-4BC0-9B63-052FDD956C7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D763-73DC-4FB8-8748-71EB290A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2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752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947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476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5885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266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</cp:revision>
  <dcterms:created xsi:type="dcterms:W3CDTF">2021-05-10T13:34:57Z</dcterms:created>
  <dcterms:modified xsi:type="dcterms:W3CDTF">2021-05-10T13:41:08Z</dcterms:modified>
</cp:coreProperties>
</file>